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10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765D6-B69C-4EDF-82A0-C468D87B983E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587D-1CB0-4050-82EB-76E82A380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50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1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7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2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0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2B9A0-C421-4765-ACAB-02E1B92AB7EC}" type="datetimeFigureOut">
              <a:rPr lang="en-US" smtClean="0"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7609-6D18-4C3D-B442-6E7245AC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Tiểu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học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Lê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Quý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Đôn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1047750"/>
            <a:ext cx="6168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Kính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chào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các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quý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thầy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cô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38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09550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Ngày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22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thang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11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</a:rPr>
              <a:t>năm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 2021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5264" y="862974"/>
            <a:ext cx="6168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Thể</a:t>
            </a:r>
            <a:r>
              <a:rPr lang="en-US" sz="2000" dirty="0" smtClean="0"/>
              <a:t> </a:t>
            </a:r>
            <a:r>
              <a:rPr lang="en-US" sz="2000" dirty="0" err="1" smtClean="0"/>
              <a:t>dục</a:t>
            </a:r>
            <a:r>
              <a:rPr lang="en-US" sz="2000" dirty="0" smtClean="0"/>
              <a:t>: </a:t>
            </a:r>
            <a:r>
              <a:rPr lang="en-US" sz="2000" dirty="0" smtClean="0"/>
              <a:t>khối5</a:t>
            </a:r>
            <a:endParaRPr lang="en-US" sz="2000" dirty="0" smtClean="0"/>
          </a:p>
          <a:p>
            <a:r>
              <a:rPr lang="en-US" sz="2000" dirty="0" smtClean="0"/>
              <a:t>Bài24:ĐHĐN_ TC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105400" y="264795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Giáo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viên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Nguyễn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Đặng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Thành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Công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37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539" y="31474"/>
            <a:ext cx="50292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Yêu</a:t>
            </a:r>
            <a:r>
              <a:rPr lang="en-US" b="1" dirty="0" smtClean="0"/>
              <a:t> </a:t>
            </a:r>
            <a:r>
              <a:rPr lang="en-US" b="1" dirty="0" err="1" smtClean="0"/>
              <a:t>cầu</a:t>
            </a:r>
            <a:r>
              <a:rPr lang="en-US" b="1" dirty="0" smtClean="0"/>
              <a:t> </a:t>
            </a:r>
            <a:r>
              <a:rPr lang="en-US" b="1" dirty="0" err="1" smtClean="0"/>
              <a:t>cần</a:t>
            </a:r>
            <a:r>
              <a:rPr lang="en-US" b="1" dirty="0" smtClean="0"/>
              <a:t> </a:t>
            </a:r>
            <a:r>
              <a:rPr lang="en-US" b="1" dirty="0" err="1" smtClean="0"/>
              <a:t>đạt</a:t>
            </a:r>
            <a:endParaRPr lang="en-US" b="1" dirty="0" smtClean="0"/>
          </a:p>
          <a:p>
            <a:r>
              <a:rPr lang="vi-VN" sz="1600" dirty="0"/>
              <a:t>-  Biết thực hiện vệ sinh sân tập, thực hiện vệ sinh cá nhân để đảm bảo an toàn trong tập luyện.</a:t>
            </a:r>
            <a:endParaRPr lang="en-US" sz="1600" dirty="0"/>
          </a:p>
          <a:p>
            <a:r>
              <a:rPr lang="vi-VN" sz="1600" dirty="0"/>
              <a:t>- Thực hiện được kĩ thuật động tác đội hình đội ngũ</a:t>
            </a:r>
            <a:r>
              <a:rPr lang="pt-BR" sz="1600" dirty="0"/>
              <a:t> Tập hợp hàng dọc, dóng hàng, điểm số, đứng nghiêm, đứng nghỉ, quay phải, quay trái, quay sau </a:t>
            </a:r>
            <a:endParaRPr lang="en-US" sz="1600" dirty="0"/>
          </a:p>
          <a:p>
            <a:r>
              <a:rPr lang="vi-VN" sz="1600" dirty="0"/>
              <a:t>- Tự chủ và tự học: Chủ động và khám phá , tích cực chủ động trong tập luyện</a:t>
            </a:r>
            <a:endParaRPr lang="en-US" sz="1600" dirty="0"/>
          </a:p>
          <a:p>
            <a:r>
              <a:rPr lang="vi-VN" sz="1600" dirty="0"/>
              <a:t>- Giao tiếp và hợp tác: Biết phân công, hợp tác trong nhóm để thực hiện các động tác và trò chơi.</a:t>
            </a:r>
            <a:endParaRPr lang="en-US" sz="1600" dirty="0"/>
          </a:p>
          <a:p>
            <a:r>
              <a:rPr lang="vi-VN" sz="1600" dirty="0"/>
              <a:t>Bài học góp phần bồi dưỡng cho học sinh các phẩm chất cụ thể:</a:t>
            </a:r>
            <a:endParaRPr lang="en-US" sz="1600" dirty="0"/>
          </a:p>
          <a:p>
            <a:r>
              <a:rPr lang="vi-VN" sz="1600" dirty="0"/>
              <a:t>- Biết giúp đỡ nhau trong tập luyện và hoạt động tập thể.</a:t>
            </a:r>
            <a:endParaRPr lang="en-US" sz="1600" dirty="0"/>
          </a:p>
          <a:p>
            <a:r>
              <a:rPr lang="vi-VN" sz="1600" dirty="0"/>
              <a:t>- Đoàn kết tham gia các trò chơi vận động, </a:t>
            </a:r>
            <a:r>
              <a:rPr lang="pt-BR" sz="1600" dirty="0"/>
              <a:t>có thái độ học tập đúng</a:t>
            </a:r>
            <a:r>
              <a:rPr lang="vi-VN" sz="1600" dirty="0"/>
              <a:t> đắn</a:t>
            </a:r>
            <a:r>
              <a:rPr lang="pt-BR" sz="1600" dirty="0"/>
              <a:t>.</a:t>
            </a:r>
            <a:endParaRPr lang="en-US" sz="1600" dirty="0"/>
          </a:p>
          <a:p>
            <a:r>
              <a:rPr lang="vi-VN" sz="1600" dirty="0" smtClean="0"/>
              <a:t>,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052626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51811"/>
            <a:ext cx="4114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sz="2800" dirty="0" smtClean="0"/>
              <a:t>. </a:t>
            </a:r>
            <a:r>
              <a:rPr lang="en-US" sz="2800" dirty="0" err="1" smtClean="0"/>
              <a:t>Đồ</a:t>
            </a:r>
            <a:r>
              <a:rPr lang="en-US" sz="2800" dirty="0" smtClean="0"/>
              <a:t> </a:t>
            </a:r>
            <a:r>
              <a:rPr lang="en-US" sz="2800" dirty="0" err="1" smtClean="0"/>
              <a:t>dùng</a:t>
            </a:r>
            <a:r>
              <a:rPr lang="en-US" sz="2800" dirty="0" smtClean="0"/>
              <a:t> </a:t>
            </a:r>
            <a:r>
              <a:rPr lang="en-US" sz="2800" dirty="0" err="1" smtClean="0"/>
              <a:t>dạy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1600" dirty="0"/>
              <a:t>+ </a:t>
            </a:r>
            <a:r>
              <a:rPr lang="en-US" sz="1600" dirty="0" err="1"/>
              <a:t>Giáo</a:t>
            </a:r>
            <a:r>
              <a:rPr lang="en-US" sz="1600" dirty="0"/>
              <a:t> </a:t>
            </a:r>
            <a:r>
              <a:rPr lang="en-US" sz="1600" dirty="0" err="1"/>
              <a:t>viên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Tranh</a:t>
            </a:r>
            <a:r>
              <a:rPr lang="en-US" sz="1600" dirty="0"/>
              <a:t> </a:t>
            </a:r>
            <a:r>
              <a:rPr lang="en-US" sz="1600" dirty="0" err="1"/>
              <a:t>ảnh</a:t>
            </a:r>
            <a:r>
              <a:rPr lang="en-US" sz="1600" dirty="0"/>
              <a:t>, </a:t>
            </a:r>
            <a:r>
              <a:rPr lang="en-US" sz="1600" dirty="0" err="1"/>
              <a:t>trang</a:t>
            </a:r>
            <a:r>
              <a:rPr lang="en-US" sz="1600" dirty="0"/>
              <a:t> </a:t>
            </a:r>
            <a:r>
              <a:rPr lang="en-US" sz="1600" dirty="0" err="1"/>
              <a:t>phụ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r>
              <a:rPr lang="en-US" sz="1600" dirty="0"/>
              <a:t>, </a:t>
            </a:r>
            <a:r>
              <a:rPr lang="en-US" sz="1600" dirty="0" err="1"/>
              <a:t>còi</a:t>
            </a:r>
            <a:r>
              <a:rPr lang="en-US" sz="1600" dirty="0"/>
              <a:t> </a:t>
            </a:r>
            <a:r>
              <a:rPr lang="en-US" sz="1600" dirty="0" err="1"/>
              <a:t>phục</a:t>
            </a:r>
            <a:r>
              <a:rPr lang="en-US" sz="1600" dirty="0"/>
              <a:t> </a:t>
            </a:r>
            <a:r>
              <a:rPr lang="en-US" sz="1600" dirty="0" err="1"/>
              <a:t>vụ</a:t>
            </a:r>
            <a:r>
              <a:rPr lang="en-US" sz="1600" dirty="0"/>
              <a:t> </a:t>
            </a:r>
            <a:r>
              <a:rPr lang="en-US" sz="1600" dirty="0" err="1"/>
              <a:t>trò</a:t>
            </a:r>
            <a:r>
              <a:rPr lang="en-US" sz="1600" dirty="0"/>
              <a:t> </a:t>
            </a:r>
            <a:r>
              <a:rPr lang="en-US" sz="1600" dirty="0" err="1"/>
              <a:t>chơi</a:t>
            </a:r>
            <a:r>
              <a:rPr lang="en-US" sz="1600" dirty="0"/>
              <a:t>, </a:t>
            </a:r>
          </a:p>
          <a:p>
            <a:r>
              <a:rPr lang="en-US" sz="1600" dirty="0"/>
              <a:t>+ </a:t>
            </a:r>
            <a:r>
              <a:rPr lang="en-US" sz="1600" dirty="0" err="1"/>
              <a:t>Học</a:t>
            </a:r>
            <a:r>
              <a:rPr lang="en-US" sz="1600" dirty="0"/>
              <a:t> </a:t>
            </a:r>
            <a:r>
              <a:rPr lang="en-US" sz="1600" dirty="0" err="1"/>
              <a:t>sinh</a:t>
            </a:r>
            <a:r>
              <a:rPr lang="en-US" sz="1600" dirty="0"/>
              <a:t> </a:t>
            </a:r>
            <a:r>
              <a:rPr lang="en-US" sz="1600" dirty="0" err="1"/>
              <a:t>chuẩn</a:t>
            </a:r>
            <a:r>
              <a:rPr lang="en-US" sz="1600" dirty="0"/>
              <a:t> </a:t>
            </a:r>
            <a:r>
              <a:rPr lang="en-US" sz="1600" dirty="0" err="1"/>
              <a:t>bị</a:t>
            </a:r>
            <a:r>
              <a:rPr lang="en-US" sz="1600" dirty="0"/>
              <a:t>: </a:t>
            </a:r>
            <a:r>
              <a:rPr lang="en-US" sz="1600" dirty="0" err="1"/>
              <a:t>Giày</a:t>
            </a:r>
            <a:r>
              <a:rPr lang="en-US" sz="1600" dirty="0"/>
              <a:t> </a:t>
            </a:r>
            <a:r>
              <a:rPr lang="en-US" sz="1600" dirty="0" err="1"/>
              <a:t>thể</a:t>
            </a:r>
            <a:r>
              <a:rPr lang="en-US" sz="1600" dirty="0"/>
              <a:t> </a:t>
            </a:r>
            <a:r>
              <a:rPr lang="en-US" sz="1600" dirty="0" err="1"/>
              <a:t>thao</a:t>
            </a:r>
            <a:endParaRPr lang="en-US" sz="16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54305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730" y="361950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</a:t>
            </a:r>
            <a:r>
              <a:rPr lang="en-US" sz="2400" dirty="0" err="1" smtClean="0"/>
              <a:t>chủ</a:t>
            </a:r>
            <a:r>
              <a:rPr lang="en-US" sz="2400" dirty="0" smtClean="0"/>
              <a:t> </a:t>
            </a:r>
            <a:r>
              <a:rPr lang="en-US" sz="2400" dirty="0" err="1" smtClean="0"/>
              <a:t>yếu</a:t>
            </a:r>
            <a:endParaRPr lang="en-US" sz="2400" dirty="0" smtClean="0"/>
          </a:p>
          <a:p>
            <a:r>
              <a:rPr lang="vi-VN" sz="2400" dirty="0" smtClean="0"/>
              <a:t>Nhận </a:t>
            </a:r>
            <a:r>
              <a:rPr lang="vi-VN" sz="2400" dirty="0"/>
              <a:t>lớp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endParaRPr lang="en-US" sz="2400" dirty="0"/>
          </a:p>
          <a:p>
            <a:r>
              <a:rPr lang="vi-VN" sz="2400" b="1" i="1" dirty="0"/>
              <a:t> </a:t>
            </a:r>
            <a:r>
              <a:rPr lang="vi-VN" sz="2400" dirty="0"/>
              <a:t>- Trò chơi </a:t>
            </a:r>
            <a:r>
              <a:rPr lang="vi-VN" sz="2400" dirty="0" smtClean="0"/>
              <a:t>“</a:t>
            </a:r>
            <a:r>
              <a:rPr lang="en-US" sz="2400" dirty="0"/>
              <a:t> </a:t>
            </a:r>
            <a:r>
              <a:rPr lang="en-US" sz="2400" dirty="0" err="1" smtClean="0"/>
              <a:t>Kéo</a:t>
            </a:r>
            <a:r>
              <a:rPr lang="en-US" sz="2400" dirty="0" smtClean="0"/>
              <a:t> </a:t>
            </a:r>
            <a:r>
              <a:rPr lang="en-US" sz="2400" dirty="0" err="1" smtClean="0"/>
              <a:t>cưa</a:t>
            </a:r>
            <a:r>
              <a:rPr lang="en-US" sz="2400" dirty="0" smtClean="0"/>
              <a:t>, </a:t>
            </a:r>
            <a:r>
              <a:rPr lang="en-US" sz="2400" dirty="0" err="1" smtClean="0"/>
              <a:t>lừa</a:t>
            </a:r>
            <a:r>
              <a:rPr lang="en-US" sz="2400" dirty="0" smtClean="0"/>
              <a:t> </a:t>
            </a:r>
            <a:r>
              <a:rPr lang="en-US" sz="2400" dirty="0" err="1" smtClean="0"/>
              <a:t>xẻ</a:t>
            </a:r>
            <a:r>
              <a:rPr lang="vi-VN" sz="2400" dirty="0" smtClean="0"/>
              <a:t>”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 descr="TC kéo cưa lừa xẻ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97012"/>
            <a:ext cx="3048000" cy="20081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226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438149"/>
            <a:ext cx="701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800" dirty="0" err="1" smtClean="0"/>
              <a:t>Kiến</a:t>
            </a:r>
            <a:r>
              <a:rPr lang="en-US" sz="2800" dirty="0" smtClean="0"/>
              <a:t> </a:t>
            </a:r>
            <a:r>
              <a:rPr lang="en-US" sz="2800" dirty="0" err="1"/>
              <a:t>thức</a:t>
            </a:r>
            <a:r>
              <a:rPr lang="en-US" sz="2800" dirty="0"/>
              <a:t> </a:t>
            </a:r>
            <a:r>
              <a:rPr lang="en-US" sz="2800" dirty="0" err="1"/>
              <a:t>mới</a:t>
            </a:r>
            <a:r>
              <a:rPr lang="en-US" sz="2800" dirty="0" smtClean="0"/>
              <a:t>:</a:t>
            </a:r>
          </a:p>
          <a:p>
            <a:r>
              <a:rPr lang="en-US" sz="2800" dirty="0"/>
              <a:t>* </a:t>
            </a:r>
            <a:r>
              <a:rPr lang="vi-VN" sz="2800" dirty="0"/>
              <a:t>-  Đội hình đội ngũ:</a:t>
            </a:r>
            <a:endParaRPr lang="en-US" sz="2800" dirty="0"/>
          </a:p>
          <a:p>
            <a:r>
              <a:rPr lang="vi-VN" sz="2800" dirty="0"/>
              <a:t>- Ôn cách chào, báo cáo khi bắt đầu và kết thúc giờ học, cách xin phép ra vào lớp , tập hợp hàng dọc, dóng hàng điểm số, đứng nghiêm, đứng nghỉ, quay phải, quay trái, quay sau.</a:t>
            </a:r>
            <a:endParaRPr lang="en-US" sz="2800" dirty="0"/>
          </a:p>
          <a:p>
            <a:endParaRPr lang="fr-FR" sz="2800" dirty="0" smtClean="0"/>
          </a:p>
          <a:p>
            <a:r>
              <a:rPr lang="fr-FR" sz="2800" dirty="0" smtClean="0"/>
              <a:t>- </a:t>
            </a:r>
            <a:r>
              <a:rPr lang="fr-FR" sz="2800" dirty="0" err="1"/>
              <a:t>Yêu</a:t>
            </a:r>
            <a:r>
              <a:rPr lang="fr-FR" sz="2800" dirty="0"/>
              <a:t> </a:t>
            </a:r>
            <a:r>
              <a:rPr lang="fr-FR" sz="2800" dirty="0" err="1"/>
              <a:t>cầu</a:t>
            </a:r>
            <a:r>
              <a:rPr lang="fr-FR" sz="2800" dirty="0"/>
              <a:t>: HS </a:t>
            </a:r>
            <a:r>
              <a:rPr lang="fr-FR" sz="2800" dirty="0" err="1"/>
              <a:t>tập</a:t>
            </a:r>
            <a:r>
              <a:rPr lang="fr-FR" sz="2800" dirty="0"/>
              <a:t> </a:t>
            </a:r>
            <a:r>
              <a:rPr lang="fr-FR" sz="2800" dirty="0" err="1"/>
              <a:t>hợp</a:t>
            </a:r>
            <a:r>
              <a:rPr lang="fr-FR" sz="2800" dirty="0"/>
              <a:t> </a:t>
            </a:r>
            <a:r>
              <a:rPr lang="fr-FR" sz="2800" dirty="0" err="1"/>
              <a:t>nhanh</a:t>
            </a:r>
            <a:r>
              <a:rPr lang="fr-FR" sz="2800" dirty="0"/>
              <a:t>, </a:t>
            </a:r>
            <a:r>
              <a:rPr lang="fr-FR" sz="2800" dirty="0" err="1"/>
              <a:t>quay</a:t>
            </a:r>
            <a:r>
              <a:rPr lang="fr-FR" sz="2800" dirty="0"/>
              <a:t> </a:t>
            </a:r>
            <a:r>
              <a:rPr lang="fr-FR" sz="2800" dirty="0" err="1"/>
              <a:t>đúng</a:t>
            </a:r>
            <a:r>
              <a:rPr lang="fr-FR" sz="2800" dirty="0"/>
              <a:t> </a:t>
            </a:r>
            <a:r>
              <a:rPr lang="fr-FR" sz="2800" dirty="0" err="1"/>
              <a:t>hướng</a:t>
            </a:r>
            <a:r>
              <a:rPr lang="fr-FR" sz="2800" dirty="0"/>
              <a:t>, </a:t>
            </a:r>
            <a:r>
              <a:rPr lang="fr-FR" sz="2800" dirty="0" err="1"/>
              <a:t>đều</a:t>
            </a:r>
            <a:r>
              <a:rPr lang="fr-FR" sz="2800" dirty="0"/>
              <a:t>, </a:t>
            </a:r>
            <a:r>
              <a:rPr lang="fr-FR" sz="2800" dirty="0" err="1"/>
              <a:t>đẹp</a:t>
            </a:r>
            <a:r>
              <a:rPr lang="fr-FR" sz="2800" dirty="0"/>
              <a:t>, </a:t>
            </a:r>
            <a:r>
              <a:rPr lang="fr-FR" sz="2800" dirty="0" err="1"/>
              <a:t>đúng</a:t>
            </a:r>
            <a:r>
              <a:rPr lang="fr-FR" sz="2800" dirty="0"/>
              <a:t> </a:t>
            </a:r>
            <a:r>
              <a:rPr lang="fr-FR" sz="2800" dirty="0" err="1"/>
              <a:t>với</a:t>
            </a:r>
            <a:r>
              <a:rPr lang="fr-FR" sz="2800" dirty="0"/>
              <a:t> </a:t>
            </a:r>
            <a:r>
              <a:rPr lang="fr-FR" sz="2800" dirty="0" err="1"/>
              <a:t>khẩu</a:t>
            </a:r>
            <a:r>
              <a:rPr lang="fr-FR" sz="2800" dirty="0"/>
              <a:t> </a:t>
            </a:r>
            <a:r>
              <a:rPr lang="fr-FR" sz="2800" dirty="0" err="1"/>
              <a:t>lệnh</a:t>
            </a:r>
            <a:endParaRPr lang="en-US" sz="2800" dirty="0"/>
          </a:p>
          <a:p>
            <a:pPr marL="457200" indent="-457200">
              <a:buFont typeface="Arial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38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311351"/>
            <a:ext cx="3810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b="1" dirty="0" smtClean="0"/>
              <a:t>3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thực</a:t>
            </a:r>
            <a:r>
              <a:rPr lang="en-US" sz="2400" b="1" dirty="0"/>
              <a:t> </a:t>
            </a:r>
            <a:r>
              <a:rPr lang="en-US" sz="2400" b="1" dirty="0" err="1" smtClean="0"/>
              <a:t>hành</a:t>
            </a:r>
            <a:endParaRPr lang="en-US" sz="2400" b="1" dirty="0" smtClean="0"/>
          </a:p>
          <a:p>
            <a:endParaRPr lang="en-US" dirty="0"/>
          </a:p>
          <a:p>
            <a:r>
              <a:rPr lang="vi-VN" dirty="0"/>
              <a:t>- Tập đồng loạt</a:t>
            </a:r>
            <a:endParaRPr lang="en-US" dirty="0"/>
          </a:p>
          <a:p>
            <a:endParaRPr lang="en-US" dirty="0"/>
          </a:p>
          <a:p>
            <a:r>
              <a:rPr lang="vi-VN" dirty="0"/>
              <a:t>- Tập theo tổ nhóm</a:t>
            </a:r>
            <a:endParaRPr lang="en-US" dirty="0"/>
          </a:p>
          <a:p>
            <a:endParaRPr lang="en-US" dirty="0"/>
          </a:p>
          <a:p>
            <a:r>
              <a:rPr lang="vi-VN" dirty="0"/>
              <a:t>- Thi đua giữa các tổ</a:t>
            </a:r>
            <a:endParaRPr lang="en-US" dirty="0"/>
          </a:p>
          <a:p>
            <a:endParaRPr lang="en-US" dirty="0"/>
          </a:p>
          <a:p>
            <a:r>
              <a:rPr lang="vi-VN" dirty="0"/>
              <a:t>- Chơi trò chơi: “ </a:t>
            </a:r>
            <a:r>
              <a:rPr lang="en-US" dirty="0" err="1" smtClean="0"/>
              <a:t>Bỏ</a:t>
            </a:r>
            <a:r>
              <a:rPr lang="en-US" dirty="0" smtClean="0"/>
              <a:t> </a:t>
            </a:r>
            <a:r>
              <a:rPr lang="en-US" dirty="0" err="1" smtClean="0"/>
              <a:t>khăn</a:t>
            </a:r>
            <a:r>
              <a:rPr lang="vi-VN" dirty="0" smtClean="0"/>
              <a:t>.”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r>
              <a:rPr lang="vi-VN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flipH="1" flipV="1">
            <a:off x="2165931" y="1036082"/>
            <a:ext cx="1366978" cy="86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AutoShape 2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Trò chơi dân gian: Mèo bắt chuột | Special Kid – Special Kid Việt N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895350"/>
            <a:ext cx="419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Hoạt</a:t>
            </a:r>
            <a:r>
              <a:rPr lang="en-US" b="1" dirty="0"/>
              <a:t> </a:t>
            </a:r>
            <a:r>
              <a:rPr lang="en-US" b="1" dirty="0" err="1"/>
              <a:t>động</a:t>
            </a:r>
            <a:r>
              <a:rPr lang="en-US" b="1" dirty="0"/>
              <a:t> </a:t>
            </a:r>
            <a:r>
              <a:rPr lang="en-US" b="1" dirty="0" err="1"/>
              <a:t>tiếp</a:t>
            </a:r>
            <a:r>
              <a:rPr lang="en-US" b="1" dirty="0"/>
              <a:t> </a:t>
            </a:r>
            <a:r>
              <a:rPr lang="en-US" b="1" dirty="0" err="1"/>
              <a:t>nối</a:t>
            </a:r>
            <a:r>
              <a:rPr lang="en-US" b="1" dirty="0"/>
              <a:t>.</a:t>
            </a:r>
            <a:endParaRPr lang="en-US" dirty="0"/>
          </a:p>
          <a:p>
            <a:r>
              <a:rPr lang="vi-VN" dirty="0"/>
              <a:t>*  Thả lỏng cơ toàn thân. </a:t>
            </a:r>
            <a:endParaRPr lang="en-US" dirty="0"/>
          </a:p>
          <a:p>
            <a:r>
              <a:rPr lang="vi-VN" dirty="0"/>
              <a:t>* Nhận xét, đánh giá chung của buổi học. </a:t>
            </a:r>
            <a:endParaRPr lang="en-US" dirty="0"/>
          </a:p>
          <a:p>
            <a:r>
              <a:rPr lang="vi-VN" dirty="0"/>
              <a:t> Hướng dẫn HS Tự ôn ở nhà</a:t>
            </a:r>
            <a:endParaRPr lang="en-US" dirty="0"/>
          </a:p>
          <a:p>
            <a:r>
              <a:rPr lang="vi-VN" dirty="0"/>
              <a:t>* Xuống lớp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387</Words>
  <Application>Microsoft Office PowerPoint</Application>
  <PresentationFormat>On-screen Show (16:9)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22</cp:revision>
  <dcterms:created xsi:type="dcterms:W3CDTF">2021-09-27T05:41:57Z</dcterms:created>
  <dcterms:modified xsi:type="dcterms:W3CDTF">2021-11-19T03:27:25Z</dcterms:modified>
</cp:coreProperties>
</file>